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r>
              <a:rPr lang="ru-RU" sz="3200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>«ПРОФИЛАКТИКА </a:t>
            </a: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>ШКОЛЬНОЙ НЕУСПЕШНОСТИ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»</a:t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>МКОУ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«ООШ им. И. Радченко с.Ново-Полтавского»</a:t>
            </a: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66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0900" y="963524"/>
            <a:ext cx="7475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педагогического сопровождения обучающихся для профилактики школьной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6240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72816"/>
            <a:ext cx="7344816" cy="43204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Изучить современные образовательные технологии и эффективные приемы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активизировать их применение в деятельности педагогов.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Совершенствовать у педагогов умение формирующего и итогового оценивания.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Формировать навыки читательской грамотности.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Создание индивидуальной программы развития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риски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56792"/>
            <a:ext cx="6912768" cy="416627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Нежелание «работать по-новому» некоторых учителей.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Профессиональное «выгорание» педагогов.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Использование участниками проекта традиционных средств и методов для решения принципиально новых задач.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Ориентация на «быстрые» результаты («эффекты»), поспешность в реализации мероприятий проекта.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Сознательная имитация деятельности по реализации проекта исполнителями и организаторами.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Недостаточный уровень подготовки педагогических работников в вопросах формирования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ключевых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компентностей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УУД.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"/>
            <a:ext cx="6965245" cy="1124744"/>
          </a:xfrm>
        </p:spPr>
        <p:txBody>
          <a:bodyPr>
            <a:normAutofit/>
          </a:bodyPr>
          <a:lstStyle/>
          <a:p>
            <a:r>
              <a:rPr lang="ru-RU" sz="3200" b="1" dirty="0"/>
              <a:t>ЭТАПЫ РЕАЛИЗАЦИИ ПРОЕКТА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23756883"/>
              </p:ext>
            </p:extLst>
          </p:nvPr>
        </p:nvGraphicFramePr>
        <p:xfrm>
          <a:off x="827584" y="620689"/>
          <a:ext cx="7488832" cy="5452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098"/>
                <a:gridCol w="2110612"/>
                <a:gridCol w="1136690"/>
                <a:gridCol w="1887014"/>
                <a:gridCol w="2001418"/>
              </a:tblGrid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реализации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216023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1-й этап. Определение и создание условий, необходимых для реализации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 информационных ресурсов по данной проблеме.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Изучена нормативная и методическая база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408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организационной  и управленческой структуры.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структура управления проекта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4238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творческих групп педагогов.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Сформированы творческие группы педагогов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408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Постановка целей и разработка плана действий.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Поставлены цели и разработан план действий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61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модели управления процессом деятельности.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Разработана модель управления процессом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408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нормативно-правовой базы.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нормативно – правовая база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61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 педагогов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 замотивированы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  <a:tr h="8161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педагогов по программе профессионального роста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 план-график курсовой подготовки и прохождения семинаров педагогами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198" marR="4219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3125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08086860"/>
              </p:ext>
            </p:extLst>
          </p:nvPr>
        </p:nvGraphicFramePr>
        <p:xfrm>
          <a:off x="755576" y="476672"/>
          <a:ext cx="7632848" cy="5732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73"/>
                <a:gridCol w="2203407"/>
                <a:gridCol w="1080120"/>
                <a:gridCol w="2736304"/>
                <a:gridCol w="1296144"/>
              </a:tblGrid>
              <a:tr h="4692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проекта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 мероприятия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реализации мероприятия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мероприятия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</a:tr>
              <a:tr h="22558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2-й этап.  Реализация проекта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74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детей «группы риска» и организация работы с ними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течение учебного года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Выявление  детей «группы риска».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Создание индивидуальных планов работы детьми «группы риска» учителями – предметниками, классными руководителями, социальным педагогом.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Участие детей в олимпиадах, конкурсах, конференциях и т.п.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школы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</a:tr>
              <a:tr h="35473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организация работы творческих групп по темам: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Смысловое чтение как основа современного эффективного обучения.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Современные образовательные технологии и эффективные приемы развития у учеников навыков и компетенций 21 века как средства профилактики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обучающихся.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-Изучение методической литературы.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Посещение семинаров, курсов.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Апробация методов и приемов.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Проведение уроков.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Проведение внеурочной деятельности.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Обмен опытом между группами.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1.Созданы творческие группы и организована их работа.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Изучена методическая литература.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Пройдены семинары, курсы.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Современные образовательные технологии, методы и приемы работы изучены и апробированы на уроках и во внеурочной деятельности.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Проведены открытые уроки и заслушаны отчеты о проделанной работе.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школы, педагоги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160" marR="241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1106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7325018"/>
              </p:ext>
            </p:extLst>
          </p:nvPr>
        </p:nvGraphicFramePr>
        <p:xfrm>
          <a:off x="899592" y="620688"/>
          <a:ext cx="7416824" cy="5651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784"/>
                <a:gridCol w="2389675"/>
                <a:gridCol w="997706"/>
                <a:gridCol w="2425792"/>
                <a:gridCol w="1203867"/>
              </a:tblGrid>
              <a:tr h="3193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организация работы творческих групп по темам (группы меняются темами):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Современные образовательные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эффективные приемы развития у учеников навыков и компетенций 21 века как средства профилактики </a:t>
                      </a:r>
                      <a:r>
                        <a:rPr lang="ru-RU" sz="105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обучающихся.  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2.Смысловое чтение как основа современного эффективного обучения.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методической литературы.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Посещение семинаров, курсов.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Апробация методов и приемов.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Проведение уроков.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-Проведение внеурочной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Обмен опытом между группами.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1.Созданы творческие группы и организована их работа.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Изучена методическая литература.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Пройдены семинары, курсы.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Современные образовательные технологии, методы и приемы работы изучены и апробированы на уроках и во внеурочной деятельности.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Проведены открытые уроки и заслушаны отчеты о проделанной работе.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школы, педагоги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69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родителями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Составлен план работы с родителями на год.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Проведены родительские собрания, индивидуальные беседы, анкетирования.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школы, социальный педагог, учителя-предметники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</a:tr>
              <a:tr h="663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педагогических и методических советов школы по профилактике школьной </a:t>
                      </a: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четверть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Педагоги «погружены» в тему.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Анализ выявленных проблем и составление плана-коррекции по их устранению.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школы, педагоги школы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</a:tr>
              <a:tr h="495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круглого стола по теме «Профилактика школьной неуспешности у обучающихся»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Обмен опытом.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Подведение итогов работы за год.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школы, педагоги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819" marR="23819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30525" y="17129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2076385"/>
              </p:ext>
            </p:extLst>
          </p:nvPr>
        </p:nvGraphicFramePr>
        <p:xfrm>
          <a:off x="899592" y="692696"/>
          <a:ext cx="7344816" cy="540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7400"/>
                <a:gridCol w="2077818"/>
                <a:gridCol w="867502"/>
                <a:gridCol w="2109221"/>
                <a:gridCol w="1642875"/>
              </a:tblGrid>
              <a:tr h="1124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реализации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</a:tr>
              <a:tr h="37727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3-й этап.      </a:t>
                      </a:r>
                      <a:r>
                        <a:rPr lang="ru-RU" sz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Рефлексивно - оценочный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эффективности деятельности педагогов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 мониторинг, проведена самооценка деятельности педагогов по ИППР, написана справка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</a:tr>
              <a:tr h="128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результатов  работы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проанализированы, написана справка, создана индивидуальная программа развития ребенка «группы риска».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</a:tr>
              <a:tr h="175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опыта работы.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 школы, публичный отчет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школы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257" marR="45257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63675" y="23574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4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196405" cy="12377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Включенность в проект учителей.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Развитие умения формирующего и итогового оценивания.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Применение современных образовательных технологий и эффективных приемов.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Повышение качества образования.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 Результаты мониторингов различного уровня и государственной итоговой аттестации становятся выше.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3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182</TotalTime>
  <Words>854</Words>
  <Application>Microsoft Office PowerPoint</Application>
  <PresentationFormat>Экран (4:3)</PresentationFormat>
  <Paragraphs>157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Кнопка</vt:lpstr>
      <vt:lpstr>   «ПРОФИЛАКТИКА  ШКОЛЬНОЙ НЕУСПЕШНОСТИ» МКОУ «ООШ им. И. Радченко с.Ново-Полтавского» </vt:lpstr>
      <vt:lpstr>Слайд 2</vt:lpstr>
      <vt:lpstr>Задачи проекта</vt:lpstr>
      <vt:lpstr>Основные риски </vt:lpstr>
      <vt:lpstr>ЭТАПЫ РЕАЛИЗАЦИИ ПРОЕКТА </vt:lpstr>
      <vt:lpstr>Слайд 6</vt:lpstr>
      <vt:lpstr>Слайд 7</vt:lpstr>
      <vt:lpstr>Слайд 8</vt:lpstr>
      <vt:lpstr>ОЖИДАЕМЫЕ РЕЗУЛЬТАТЫ ПРОЕКТА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УПРАВЛЕНЧЕСКОГО ПРОЕКТА   «ПРОФИЛАКТИКА  ШКОЛЬНОЙ НЕУСПЕШНОСТИ»</dc:title>
  <dc:creator>User</dc:creator>
  <cp:lastModifiedBy>1</cp:lastModifiedBy>
  <cp:revision>34</cp:revision>
  <dcterms:created xsi:type="dcterms:W3CDTF">2019-08-26T04:54:00Z</dcterms:created>
  <dcterms:modified xsi:type="dcterms:W3CDTF">2021-05-11T11:05:51Z</dcterms:modified>
</cp:coreProperties>
</file>