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7" r:id="rId17"/>
    <p:sldId id="275" r:id="rId18"/>
    <p:sldId id="278" r:id="rId19"/>
    <p:sldId id="279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27432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93307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</a:t>
            </a:r>
            <a:r>
              <a:rPr lang="ru-RU" b="1" dirty="0" smtClean="0">
                <a:solidFill>
                  <a:srgbClr val="000000"/>
                </a:solidFill>
              </a:rPr>
              <a:t>Физическая активность </a:t>
            </a:r>
            <a:r>
              <a:rPr lang="ru-RU" dirty="0" smtClean="0">
                <a:solidFill>
                  <a:srgbClr val="000000"/>
                </a:solidFill>
              </a:rPr>
              <a:t>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070796" cy="340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7"/>
            <a:ext cx="4104456" cy="6120681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</a:t>
            </a:r>
            <a:br>
              <a:rPr lang="ru-RU" sz="2800" b="1" dirty="0" smtClean="0"/>
            </a:br>
            <a:r>
              <a:rPr lang="ru-RU" sz="2800" b="1" dirty="0" smtClean="0"/>
              <a:t>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143125"/>
            <a:ext cx="6858000" cy="4268788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649" y="3329608"/>
            <a:ext cx="256135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4664"/>
            <a:ext cx="3961806" cy="295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4533081" cy="4709120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72408" cy="42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5478314" cy="399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424936" cy="2000264"/>
          </a:xfrm>
        </p:spPr>
        <p:txBody>
          <a:bodyPr>
            <a:normAutofit fontScale="90000"/>
          </a:bodyPr>
          <a:lstStyle/>
          <a:p>
            <a:pPr marL="36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86374"/>
            <a:ext cx="7920880" cy="1310977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3800" dirty="0" smtClean="0">
                <a:solidFill>
                  <a:srgbClr val="00B050"/>
                </a:solidFill>
              </a:rPr>
              <a:t> - </a:t>
            </a:r>
            <a:r>
              <a:rPr lang="ru-RU" sz="38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545" y="2132856"/>
            <a:ext cx="867645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1844824"/>
            <a:ext cx="8208911" cy="4162201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14375"/>
            <a:ext cx="8363272" cy="541178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Важнейшим элементом здорового образа жизни является </a:t>
            </a: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 рациональное питание</a:t>
            </a:r>
          </a:p>
          <a:p>
            <a:pPr algn="just">
              <a:buNone/>
            </a:pPr>
            <a:r>
              <a:rPr lang="ru-RU" i="1" dirty="0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b="1" dirty="0" smtClean="0">
                <a:latin typeface="Comic Sans MS" pitchFamily="66" charset="0"/>
              </a:rPr>
              <a:t>так говорил Л.Н. Толстой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95592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1500188"/>
            <a:ext cx="3604964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0042"/>
            <a:ext cx="76145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</a:t>
            </a:r>
            <a:br>
              <a:rPr lang="ru-RU" dirty="0" smtClean="0"/>
            </a:br>
            <a:r>
              <a:rPr lang="ru-RU" dirty="0" smtClean="0"/>
              <a:t>сырые растительные продукты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779912" cy="4853136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</a:t>
            </a:r>
            <a:r>
              <a:rPr lang="ru-RU" dirty="0" smtClean="0">
                <a:cs typeface="Times New Roman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285109" cy="36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2564904"/>
            <a:ext cx="4248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1000 лет назад великий врач  Древнего Востока Авиценна писал</a:t>
            </a:r>
            <a:r>
              <a:rPr lang="ru-RU" sz="2000" dirty="0">
                <a:latin typeface="Franklin Gothic Book" pitchFamily="34" charset="0"/>
              </a:rPr>
              <a:t>:</a:t>
            </a:r>
          </a:p>
          <a:p>
            <a:r>
              <a:rPr lang="ru-RU" sz="2000" i="1" dirty="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 i="1" dirty="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 i="1" dirty="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 i="1" dirty="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 i="1" dirty="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 i="1" dirty="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 i="1" dirty="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 i="1" dirty="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2" y="1700808"/>
            <a:ext cx="475134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4797152"/>
            <a:ext cx="2866109" cy="190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68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3635375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042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</TotalTime>
  <Words>680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Здоровый образ жизни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Слайд 4</vt:lpstr>
      <vt:lpstr>Правильное питание</vt:lpstr>
      <vt:lpstr>Употреблять в пищу  сырые растительные продукты   </vt:lpstr>
      <vt:lpstr>Закаливание</vt:lpstr>
      <vt:lpstr>Способов закаливания много.</vt:lpstr>
      <vt:lpstr>Вводные процедуры. </vt:lpstr>
      <vt:lpstr>Физическая активность.</vt:lpstr>
      <vt:lpstr>Слайд 11</vt:lpstr>
      <vt:lpstr>Слайд 12</vt:lpstr>
      <vt:lpstr>В  здоровом теле – здоровый дух.</vt:lpstr>
      <vt:lpstr>Отказ от вредных привычек.</vt:lpstr>
      <vt:lpstr>Действие курения  на органы дыхания.</vt:lpstr>
      <vt:lpstr>Употребление алкоголя – это тоже вредная привычка организма.  Недаром говорят: «Потянешься за водкой – будет жизнь короткой»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user</cp:lastModifiedBy>
  <cp:revision>54</cp:revision>
  <dcterms:created xsi:type="dcterms:W3CDTF">2011-01-22T20:14:33Z</dcterms:created>
  <dcterms:modified xsi:type="dcterms:W3CDTF">2021-03-24T18:44:02Z</dcterms:modified>
</cp:coreProperties>
</file>